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4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36320" y="0"/>
            <a:ext cx="100584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0" y="3200400"/>
            <a:ext cx="100584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000" y="4724400"/>
            <a:ext cx="9144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CB99-8CFC-42D2-9072-96C0BFB91E11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E19D-BEF9-482F-B2FD-E8C52A2D06D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685800"/>
            <a:ext cx="9652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CB99-8CFC-42D2-9072-96C0BFB91E11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E19D-BEF9-482F-B2FD-E8C52A2D06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6000" y="685802"/>
            <a:ext cx="24384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685801"/>
            <a:ext cx="7620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CB99-8CFC-42D2-9072-96C0BFB91E11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E19D-BEF9-482F-B2FD-E8C52A2D06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CB99-8CFC-42D2-9072-96C0BFB91E11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E19D-BEF9-482F-B2FD-E8C52A2D06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36320" y="0"/>
            <a:ext cx="100584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3276600"/>
            <a:ext cx="100584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0" y="4953000"/>
            <a:ext cx="9144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CB99-8CFC-42D2-9072-96C0BFB91E11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E19D-BEF9-482F-B2FD-E8C52A2D06D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609601"/>
            <a:ext cx="48768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09601"/>
            <a:ext cx="48768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CB99-8CFC-42D2-9072-96C0BFB91E11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E19D-BEF9-482F-B2FD-E8C52A2D06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936" y="609600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1936" y="1329264"/>
            <a:ext cx="48768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536" y="609600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1329264"/>
            <a:ext cx="48768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CB99-8CFC-42D2-9072-96C0BFB91E11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E19D-BEF9-482F-B2FD-E8C52A2D06D2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011936" y="1249362"/>
            <a:ext cx="487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193536" y="1249362"/>
            <a:ext cx="487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CB99-8CFC-42D2-9072-96C0BFB91E11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E19D-BEF9-482F-B2FD-E8C52A2D06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CB99-8CFC-42D2-9072-96C0BFB91E11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E19D-BEF9-482F-B2FD-E8C52A2D06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4572000"/>
            <a:ext cx="9046464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7821" y="457201"/>
            <a:ext cx="6126579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6002" y="457200"/>
            <a:ext cx="3564876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CB99-8CFC-42D2-9072-96C0BFB91E11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E19D-BEF9-482F-B2FD-E8C52A2D06D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2871259" y="2514336"/>
            <a:ext cx="3810000" cy="2117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936" y="4572000"/>
            <a:ext cx="9046464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320" y="457200"/>
            <a:ext cx="100584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856" y="3505200"/>
            <a:ext cx="98552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CB99-8CFC-42D2-9072-96C0BFB91E11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E19D-BEF9-482F-B2FD-E8C52A2D06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16000" y="4572000"/>
            <a:ext cx="90424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0" y="685800"/>
            <a:ext cx="100584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31200" y="620877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AFF1CB99-8CFC-42D2-9072-96C0BFB91E11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5999" y="6208777"/>
            <a:ext cx="64984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5687569"/>
            <a:ext cx="101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D06EE19D-BEF9-482F-B2FD-E8C52A2D06D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36320" y="0"/>
            <a:ext cx="100584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INTERVIEW “Dos”</a:t>
            </a:r>
            <a:endParaRPr lang="en-US" sz="48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819" y="609600"/>
            <a:ext cx="5715000" cy="3810000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smtClean="0"/>
              <a:t>Be professional</a:t>
            </a:r>
          </a:p>
          <a:p>
            <a:r>
              <a:rPr lang="en-US" sz="3600" dirty="0" smtClean="0"/>
              <a:t>Be prepared</a:t>
            </a:r>
          </a:p>
          <a:p>
            <a:r>
              <a:rPr lang="en-US" sz="3600" dirty="0" smtClean="0"/>
              <a:t>Be pleasant</a:t>
            </a:r>
          </a:p>
          <a:p>
            <a:r>
              <a:rPr lang="en-US" sz="3600" dirty="0" smtClean="0"/>
              <a:t>Be clear and specific </a:t>
            </a:r>
          </a:p>
          <a:p>
            <a:r>
              <a:rPr lang="en-US" sz="3600" dirty="0" smtClean="0"/>
              <a:t>Be concise</a:t>
            </a:r>
          </a:p>
          <a:p>
            <a:r>
              <a:rPr lang="en-US" sz="3600" dirty="0" smtClean="0"/>
              <a:t>Be inquisitive</a:t>
            </a:r>
          </a:p>
          <a:p>
            <a:r>
              <a:rPr lang="en-US" sz="3600" dirty="0" smtClean="0"/>
              <a:t>Be observant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337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INTERVIEW “DON’Ts”</a:t>
            </a:r>
            <a:endParaRPr lang="en-US" sz="4800" dirty="0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238" y="921798"/>
            <a:ext cx="6126162" cy="3185604"/>
          </a:xfrm>
        </p:spPr>
      </p:pic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smtClean="0"/>
              <a:t>Be late</a:t>
            </a:r>
          </a:p>
          <a:p>
            <a:r>
              <a:rPr lang="en-US" sz="3600" dirty="0" smtClean="0"/>
              <a:t>Be distracted – turn your cell phone OFF</a:t>
            </a:r>
          </a:p>
          <a:p>
            <a:r>
              <a:rPr lang="en-US" sz="3600" dirty="0" smtClean="0"/>
              <a:t>Be too humble – the interview is a sales pitch of sorts</a:t>
            </a:r>
          </a:p>
          <a:p>
            <a:r>
              <a:rPr lang="en-US" sz="3600" dirty="0" smtClean="0"/>
              <a:t>Be timid about asking questions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710581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32</TotalTime>
  <Words>51</Words>
  <Application>Microsoft Office PowerPoint</Application>
  <PresentationFormat>Custom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NewsPrint</vt:lpstr>
      <vt:lpstr>INTERVIEW “Dos”</vt:lpstr>
      <vt:lpstr>INTERVIEW “DON’Ts”</vt:lpstr>
    </vt:vector>
  </TitlesOfParts>
  <Company>Windows 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INTERVIEW “Dos”</dc:title>
  <dc:creator>Amy Friedlander</dc:creator>
  <cp:lastModifiedBy>Deborah Fisher</cp:lastModifiedBy>
  <cp:revision>5</cp:revision>
  <dcterms:created xsi:type="dcterms:W3CDTF">2015-07-17T13:06:24Z</dcterms:created>
  <dcterms:modified xsi:type="dcterms:W3CDTF">2015-07-30T15:22:32Z</dcterms:modified>
</cp:coreProperties>
</file>