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14" y="-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B84EC886-CB5A-4BC7-AEA1-C4166FFD43B1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F46102F6-ABB1-48BA-B535-0DF243926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498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36320" y="0"/>
            <a:ext cx="100584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3200400"/>
            <a:ext cx="100584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4724400"/>
            <a:ext cx="9144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D155D-57B1-4805-B56B-0E4204CCB542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0889-212A-4E90-B580-DB43F7145B0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685800"/>
            <a:ext cx="9652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D155D-57B1-4805-B56B-0E4204CCB542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0889-212A-4E90-B580-DB43F7145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6000" y="685802"/>
            <a:ext cx="24384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685801"/>
            <a:ext cx="7620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D155D-57B1-4805-B56B-0E4204CCB542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0889-212A-4E90-B580-DB43F7145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D155D-57B1-4805-B56B-0E4204CCB542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0889-212A-4E90-B580-DB43F7145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36320" y="0"/>
            <a:ext cx="100584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276600"/>
            <a:ext cx="100584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4953000"/>
            <a:ext cx="9144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D155D-57B1-4805-B56B-0E4204CCB542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0889-212A-4E90-B580-DB43F7145B0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D155D-57B1-4805-B56B-0E4204CCB542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0889-212A-4E90-B580-DB43F7145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936" y="609600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1936" y="1329264"/>
            <a:ext cx="48768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536" y="609600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1329264"/>
            <a:ext cx="48768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D155D-57B1-4805-B56B-0E4204CCB542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0889-212A-4E90-B580-DB43F7145B0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011936" y="1249362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193536" y="1249362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D155D-57B1-4805-B56B-0E4204CCB542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0889-212A-4E90-B580-DB43F7145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D155D-57B1-4805-B56B-0E4204CCB542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0889-212A-4E90-B580-DB43F7145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6464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7821" y="457201"/>
            <a:ext cx="6126579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6002" y="457200"/>
            <a:ext cx="3564876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D155D-57B1-4805-B56B-0E4204CCB542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0889-212A-4E90-B580-DB43F7145B0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2871259" y="2514336"/>
            <a:ext cx="3810000" cy="2117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936" y="4572000"/>
            <a:ext cx="9046464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320" y="457200"/>
            <a:ext cx="100584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856" y="3505200"/>
            <a:ext cx="98552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D155D-57B1-4805-B56B-0E4204CCB542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0889-212A-4E90-B580-DB43F7145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24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685800"/>
            <a:ext cx="100584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31200" y="620877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622D155D-57B1-4805-B56B-0E4204CCB542}" type="datetimeFigureOut">
              <a:rPr lang="en-US" smtClean="0"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5999" y="6208777"/>
            <a:ext cx="64984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5687569"/>
            <a:ext cx="101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C380889-212A-4E90-B580-DB43F7145B0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36320" y="0"/>
            <a:ext cx="100584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Resume Writing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Amy Friedlander</a:t>
            </a:r>
          </a:p>
          <a:p>
            <a:r>
              <a:rPr lang="en-US" dirty="0" smtClean="0"/>
              <a:t>afriedlander@melc.org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405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How do you present yourself to a potential employer?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writing</a:t>
            </a:r>
          </a:p>
          <a:p>
            <a:r>
              <a:rPr lang="en-US" dirty="0" smtClean="0"/>
              <a:t>On the telephone</a:t>
            </a:r>
          </a:p>
          <a:p>
            <a:r>
              <a:rPr lang="en-US" dirty="0" smtClean="0"/>
              <a:t>In person</a:t>
            </a:r>
          </a:p>
          <a:p>
            <a:r>
              <a:rPr lang="en-US" dirty="0" smtClean="0"/>
              <a:t>On the Internet</a:t>
            </a:r>
          </a:p>
          <a:p>
            <a:r>
              <a:rPr lang="en-US" dirty="0" smtClean="0"/>
              <a:t>Via professional references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15604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What is the specific role of your resume?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Snapshot of your skills, experience, and education</a:t>
            </a:r>
          </a:p>
          <a:p>
            <a:r>
              <a:rPr lang="en-US" dirty="0" smtClean="0"/>
              <a:t>Sample of your written work</a:t>
            </a:r>
          </a:p>
        </p:txBody>
      </p:sp>
    </p:spTree>
    <p:extLst>
      <p:ext uri="{BB962C8B-B14F-4D97-AF65-F5344CB8AC3E}">
        <p14:creationId xmlns:p14="http://schemas.microsoft.com/office/powerpoint/2010/main" val="1218955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/>
              <a:t>Resume Format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a consistent look and style</a:t>
            </a: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Ensure that the document is clear and accurate</a:t>
            </a: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Save as PDF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640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/>
              <a:t>Getting Started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Choose the headings you want to include</a:t>
            </a:r>
          </a:p>
          <a:p>
            <a:r>
              <a:rPr lang="en-US" dirty="0" smtClean="0"/>
              <a:t>Gather relevant data</a:t>
            </a:r>
          </a:p>
          <a:p>
            <a:pPr lvl="1"/>
            <a:r>
              <a:rPr lang="en-US" dirty="0" smtClean="0"/>
              <a:t>Dates </a:t>
            </a:r>
          </a:p>
          <a:p>
            <a:pPr lvl="1"/>
            <a:r>
              <a:rPr lang="en-US" dirty="0" smtClean="0"/>
              <a:t>Names 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itles</a:t>
            </a:r>
          </a:p>
          <a:p>
            <a:pPr lvl="1"/>
            <a:r>
              <a:rPr lang="en-US" dirty="0" smtClean="0"/>
              <a:t>Relevant numbers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711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/>
              <a:t>Getting Specific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Resumes can be modified based on the job for which you are applying</a:t>
            </a:r>
          </a:p>
          <a:p>
            <a:r>
              <a:rPr lang="en-US" dirty="0" smtClean="0"/>
              <a:t>Use language from the job posting/position description to describe your experience</a:t>
            </a:r>
          </a:p>
          <a:p>
            <a:r>
              <a:rPr lang="en-US" dirty="0" smtClean="0"/>
              <a:t>Use language from the available job requirements to describe your skills</a:t>
            </a:r>
          </a:p>
          <a:p>
            <a:r>
              <a:rPr lang="en-US" dirty="0" smtClean="0"/>
              <a:t>Use language from the posting/position description to indicate your understanding of the specific regulatory environment or age group </a:t>
            </a:r>
            <a:r>
              <a:rPr lang="en-US" smtClean="0"/>
              <a:t>or neighborhood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11882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200</TotalTime>
  <Words>145</Words>
  <Application>Microsoft Office PowerPoint</Application>
  <PresentationFormat>Custom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NewsPrint</vt:lpstr>
      <vt:lpstr>Resume Writing 101</vt:lpstr>
      <vt:lpstr>How do you present yourself to a potential employer?</vt:lpstr>
      <vt:lpstr>What is the specific role of your resume?</vt:lpstr>
      <vt:lpstr>Resume Format</vt:lpstr>
      <vt:lpstr>Getting Started</vt:lpstr>
      <vt:lpstr>Getting Specific</vt:lpstr>
    </vt:vector>
  </TitlesOfParts>
  <Company>Windows 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Friedlander</dc:creator>
  <cp:lastModifiedBy>Deborah Fisher</cp:lastModifiedBy>
  <cp:revision>12</cp:revision>
  <cp:lastPrinted>2015-07-21T19:52:31Z</cp:lastPrinted>
  <dcterms:created xsi:type="dcterms:W3CDTF">2015-07-09T20:16:44Z</dcterms:created>
  <dcterms:modified xsi:type="dcterms:W3CDTF">2015-07-30T15:26:58Z</dcterms:modified>
</cp:coreProperties>
</file>